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257" r:id="rId3"/>
  </p:sldIdLst>
  <p:sldSz cx="46512163" cy="32904113"/>
  <p:notesSz cx="6858000" cy="99456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1pPr>
    <a:lvl2pPr marL="2047630" indent="-708792" algn="l" rtl="0" eaLnBrk="0" fontAlgn="base" hangingPunct="0">
      <a:spcBef>
        <a:spcPct val="0"/>
      </a:spcBef>
      <a:spcAft>
        <a:spcPct val="0"/>
      </a:spcAft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2pPr>
    <a:lvl3pPr marL="4117759" indent="-1434465" algn="l" rtl="0" eaLnBrk="0" fontAlgn="base" hangingPunct="0">
      <a:spcBef>
        <a:spcPct val="0"/>
      </a:spcBef>
      <a:spcAft>
        <a:spcPct val="0"/>
      </a:spcAft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3pPr>
    <a:lvl4pPr marL="6176641" indent="-2154512" algn="l" rtl="0" eaLnBrk="0" fontAlgn="base" hangingPunct="0">
      <a:spcBef>
        <a:spcPct val="0"/>
      </a:spcBef>
      <a:spcAft>
        <a:spcPct val="0"/>
      </a:spcAft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4pPr>
    <a:lvl5pPr marL="8241145" indent="-2874559" algn="l" rtl="0" eaLnBrk="0" fontAlgn="base" hangingPunct="0">
      <a:spcBef>
        <a:spcPct val="0"/>
      </a:spcBef>
      <a:spcAft>
        <a:spcPct val="0"/>
      </a:spcAft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5pPr>
    <a:lvl6pPr marL="8100511" algn="l" defTabSz="3240205" rtl="0" eaLnBrk="1" latinLnBrk="0" hangingPunct="1"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6pPr>
    <a:lvl7pPr marL="9720612" algn="l" defTabSz="3240205" rtl="0" eaLnBrk="1" latinLnBrk="0" hangingPunct="1"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7pPr>
    <a:lvl8pPr marL="11340716" algn="l" defTabSz="3240205" rtl="0" eaLnBrk="1" latinLnBrk="0" hangingPunct="1"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8pPr>
    <a:lvl9pPr marL="12960817" algn="l" defTabSz="3240205" rtl="0" eaLnBrk="1" latinLnBrk="0" hangingPunct="1">
      <a:defRPr kumimoji="1" sz="10277" kern="1200">
        <a:solidFill>
          <a:schemeClr val="tx1"/>
        </a:solidFill>
        <a:latin typeface="Times" panose="02020603050405020304" pitchFamily="18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10386" userDrawn="1">
          <p15:clr>
            <a:srgbClr val="A4A3A4"/>
          </p15:clr>
        </p15:guide>
        <p15:guide id="2" pos="146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66"/>
    <a:srgbClr val="CC6600"/>
    <a:srgbClr val="CC0000"/>
    <a:srgbClr val="FF9999"/>
    <a:srgbClr val="33CCCC"/>
    <a:srgbClr val="C9BB07"/>
    <a:srgbClr val="ACC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8" autoAdjust="0"/>
    <p:restoredTop sz="94645" autoAdjust="0"/>
  </p:normalViewPr>
  <p:slideViewPr>
    <p:cSldViewPr snapToGrid="0">
      <p:cViewPr>
        <p:scale>
          <a:sx n="75" d="100"/>
          <a:sy n="75" d="100"/>
        </p:scale>
        <p:origin x="-4098" y="-7500"/>
      </p:cViewPr>
      <p:guideLst>
        <p:guide orient="horz" pos="10386"/>
        <p:guide pos="1465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-1584" y="-10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652" cy="49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93" tIns="47996" rIns="95993" bIns="479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349" y="0"/>
            <a:ext cx="2970651" cy="49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93" tIns="47996" rIns="95993" bIns="479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2163" y="744538"/>
            <a:ext cx="5273675" cy="3732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319" y="4724004"/>
            <a:ext cx="5031362" cy="4476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93" tIns="47996" rIns="95993" bIns="479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007"/>
            <a:ext cx="2970652" cy="49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93" tIns="47996" rIns="95993" bIns="479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349" y="9448007"/>
            <a:ext cx="2970651" cy="49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93" tIns="47996" rIns="95993" bIns="479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3C5272-0AC5-4697-82DB-5AE4EAC0CF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002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2047630" algn="l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4117759" algn="l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6176641" algn="l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8241145" algn="l" rtl="0" eaLnBrk="0" fontAlgn="base" hangingPunct="0">
      <a:spcBef>
        <a:spcPct val="30000"/>
      </a:spcBef>
      <a:spcAft>
        <a:spcPct val="0"/>
      </a:spcAft>
      <a:defRPr kumimoji="1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10318750" algn="l" defTabSz="4127497" rtl="0" eaLnBrk="1" latinLnBrk="0" hangingPunct="1">
      <a:defRPr kumimoji="1" sz="5211" kern="1200">
        <a:solidFill>
          <a:schemeClr val="tx1"/>
        </a:solidFill>
        <a:latin typeface="+mn-lt"/>
        <a:ea typeface="+mn-ea"/>
        <a:cs typeface="+mn-cs"/>
      </a:defRPr>
    </a:lvl6pPr>
    <a:lvl7pPr marL="12382499" algn="l" defTabSz="4127497" rtl="0" eaLnBrk="1" latinLnBrk="0" hangingPunct="1">
      <a:defRPr kumimoji="1" sz="5211" kern="1200">
        <a:solidFill>
          <a:schemeClr val="tx1"/>
        </a:solidFill>
        <a:latin typeface="+mn-lt"/>
        <a:ea typeface="+mn-ea"/>
        <a:cs typeface="+mn-cs"/>
      </a:defRPr>
    </a:lvl7pPr>
    <a:lvl8pPr marL="14446251" algn="l" defTabSz="4127497" rtl="0" eaLnBrk="1" latinLnBrk="0" hangingPunct="1">
      <a:defRPr kumimoji="1" sz="5211" kern="1200">
        <a:solidFill>
          <a:schemeClr val="tx1"/>
        </a:solidFill>
        <a:latin typeface="+mn-lt"/>
        <a:ea typeface="+mn-ea"/>
        <a:cs typeface="+mn-cs"/>
      </a:defRPr>
    </a:lvl8pPr>
    <a:lvl9pPr marL="16509992" algn="l" defTabSz="4127497" rtl="0" eaLnBrk="1" latinLnBrk="0" hangingPunct="1">
      <a:defRPr kumimoji="1" sz="52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4021" y="5395401"/>
            <a:ext cx="34884122" cy="11455506"/>
          </a:xfrm>
        </p:spPr>
        <p:txBody>
          <a:bodyPr anchor="b"/>
          <a:lstStyle>
            <a:lvl1pPr algn="ctr">
              <a:defRPr sz="2159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4021" y="17282283"/>
            <a:ext cx="34884122" cy="7944209"/>
          </a:xfrm>
        </p:spPr>
        <p:txBody>
          <a:bodyPr/>
          <a:lstStyle>
            <a:lvl1pPr marL="0" indent="0" algn="ctr">
              <a:buNone/>
              <a:defRPr sz="863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45214" indent="0" algn="ctr">
              <a:buNone/>
              <a:defRPr sz="10076"/>
            </a:lvl2pPr>
            <a:lvl3pPr marL="3290427" indent="0" algn="ctr">
              <a:buNone/>
              <a:defRPr sz="8636"/>
            </a:lvl3pPr>
            <a:lvl4pPr marL="4935641" indent="0" algn="ctr">
              <a:buNone/>
              <a:defRPr sz="7197"/>
            </a:lvl4pPr>
            <a:lvl5pPr marL="6580855" indent="0" algn="ctr">
              <a:buNone/>
              <a:defRPr sz="7197"/>
            </a:lvl5pPr>
            <a:lvl6pPr marL="8226068" indent="0" algn="ctr">
              <a:buNone/>
              <a:defRPr sz="7197"/>
            </a:lvl6pPr>
            <a:lvl7pPr marL="9871282" indent="0" algn="ctr">
              <a:buNone/>
              <a:defRPr sz="7197"/>
            </a:lvl7pPr>
            <a:lvl8pPr marL="11516495" indent="0" algn="ctr">
              <a:buNone/>
              <a:defRPr sz="7197"/>
            </a:lvl8pPr>
            <a:lvl9pPr marL="13161709" indent="0" algn="ctr">
              <a:buNone/>
              <a:defRPr sz="71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63B1B-DB06-4C96-AED1-6F8933DA55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054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A2C73-2F0F-4525-BEFD-2BA95D34F1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748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285276" y="1728989"/>
            <a:ext cx="10029185" cy="2788471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97720" y="1728987"/>
            <a:ext cx="29506153" cy="278847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44AB-9748-47F8-B25B-A36657441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33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4021" y="5395401"/>
            <a:ext cx="34884122" cy="11455506"/>
          </a:xfrm>
        </p:spPr>
        <p:txBody>
          <a:bodyPr anchor="b"/>
          <a:lstStyle>
            <a:lvl1pPr algn="ctr">
              <a:defRPr sz="2159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4021" y="17282283"/>
            <a:ext cx="34884122" cy="7944209"/>
          </a:xfrm>
        </p:spPr>
        <p:txBody>
          <a:bodyPr/>
          <a:lstStyle>
            <a:lvl1pPr marL="0" indent="0" algn="ctr">
              <a:buNone/>
              <a:defRPr sz="863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45214" indent="0" algn="ctr">
              <a:buNone/>
              <a:defRPr sz="10076"/>
            </a:lvl2pPr>
            <a:lvl3pPr marL="3290427" indent="0" algn="ctr">
              <a:buNone/>
              <a:defRPr sz="8636"/>
            </a:lvl3pPr>
            <a:lvl4pPr marL="4935641" indent="0" algn="ctr">
              <a:buNone/>
              <a:defRPr sz="7197"/>
            </a:lvl4pPr>
            <a:lvl5pPr marL="6580855" indent="0" algn="ctr">
              <a:buNone/>
              <a:defRPr sz="7197"/>
            </a:lvl5pPr>
            <a:lvl6pPr marL="8226068" indent="0" algn="ctr">
              <a:buNone/>
              <a:defRPr sz="7197"/>
            </a:lvl6pPr>
            <a:lvl7pPr marL="9871282" indent="0" algn="ctr">
              <a:buNone/>
              <a:defRPr sz="7197"/>
            </a:lvl7pPr>
            <a:lvl8pPr marL="11516495" indent="0" algn="ctr">
              <a:buNone/>
              <a:defRPr sz="7197"/>
            </a:lvl8pPr>
            <a:lvl9pPr marL="13161709" indent="0" algn="ctr">
              <a:buNone/>
              <a:defRPr sz="71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A6923-731D-47C9-A11C-3CD49E5C75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886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8D390-C1D3-4BB3-AFAF-0781B6A6F0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9084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488" y="8216067"/>
            <a:ext cx="40116741" cy="13679858"/>
          </a:xfrm>
        </p:spPr>
        <p:txBody>
          <a:bodyPr anchor="b"/>
          <a:lstStyle>
            <a:lvl1pPr>
              <a:defRPr sz="2159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3488" y="21843157"/>
            <a:ext cx="40116741" cy="7197773"/>
          </a:xfrm>
        </p:spPr>
        <p:txBody>
          <a:bodyPr/>
          <a:lstStyle>
            <a:lvl1pPr marL="0" indent="0">
              <a:buNone/>
              <a:defRPr sz="863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45214" indent="0">
              <a:buNone/>
              <a:defRPr sz="6477">
                <a:solidFill>
                  <a:schemeClr val="tx1">
                    <a:tint val="75000"/>
                  </a:schemeClr>
                </a:solidFill>
              </a:defRPr>
            </a:lvl2pPr>
            <a:lvl3pPr marL="3290427" indent="0">
              <a:buNone/>
              <a:defRPr sz="5758">
                <a:solidFill>
                  <a:schemeClr val="tx1">
                    <a:tint val="75000"/>
                  </a:schemeClr>
                </a:solidFill>
              </a:defRPr>
            </a:lvl3pPr>
            <a:lvl4pPr marL="4935641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4pPr>
            <a:lvl5pPr marL="6580855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5pPr>
            <a:lvl6pPr marL="8226068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6pPr>
            <a:lvl7pPr marL="9871282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7pPr>
            <a:lvl8pPr marL="11516495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8pPr>
            <a:lvl9pPr marL="13161709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7D38-2B4B-4EBB-9639-52EBD05A04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45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24136" y="8774434"/>
            <a:ext cx="19767669" cy="20877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46783" y="8774434"/>
            <a:ext cx="19767669" cy="20877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E73A3-6C6A-48D0-86F7-0FA1BE714B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21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4136" y="8069385"/>
            <a:ext cx="19670769" cy="396163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636" b="1"/>
            </a:lvl1pPr>
            <a:lvl2pPr marL="1645214" indent="0">
              <a:buNone/>
              <a:defRPr sz="7197" b="1"/>
            </a:lvl2pPr>
            <a:lvl3pPr marL="3290427" indent="0">
              <a:buNone/>
              <a:defRPr sz="6477" b="1"/>
            </a:lvl3pPr>
            <a:lvl4pPr marL="4935641" indent="0">
              <a:buNone/>
              <a:defRPr sz="5758" b="1"/>
            </a:lvl4pPr>
            <a:lvl5pPr marL="6580855" indent="0">
              <a:buNone/>
              <a:defRPr sz="5758" b="1"/>
            </a:lvl5pPr>
            <a:lvl6pPr marL="8226068" indent="0">
              <a:buNone/>
              <a:defRPr sz="5758" b="1"/>
            </a:lvl6pPr>
            <a:lvl7pPr marL="9871282" indent="0">
              <a:buNone/>
              <a:defRPr sz="5758" b="1"/>
            </a:lvl7pPr>
            <a:lvl8pPr marL="11516495" indent="0">
              <a:buNone/>
              <a:defRPr sz="5758" b="1"/>
            </a:lvl8pPr>
            <a:lvl9pPr marL="13161709" indent="0">
              <a:buNone/>
              <a:defRPr sz="575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4136" y="12031028"/>
            <a:ext cx="19670769" cy="176588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546795" y="8069388"/>
            <a:ext cx="19767673" cy="396163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636" b="1"/>
            </a:lvl1pPr>
            <a:lvl2pPr marL="1645214" indent="0">
              <a:buNone/>
              <a:defRPr sz="7197" b="1"/>
            </a:lvl2pPr>
            <a:lvl3pPr marL="3290427" indent="0">
              <a:buNone/>
              <a:defRPr sz="6477" b="1"/>
            </a:lvl3pPr>
            <a:lvl4pPr marL="4935641" indent="0">
              <a:buNone/>
              <a:defRPr sz="5758" b="1"/>
            </a:lvl4pPr>
            <a:lvl5pPr marL="6580855" indent="0">
              <a:buNone/>
              <a:defRPr sz="5758" b="1"/>
            </a:lvl5pPr>
            <a:lvl6pPr marL="8226068" indent="0">
              <a:buNone/>
              <a:defRPr sz="5758" b="1"/>
            </a:lvl6pPr>
            <a:lvl7pPr marL="9871282" indent="0">
              <a:buNone/>
              <a:defRPr sz="5758" b="1"/>
            </a:lvl7pPr>
            <a:lvl8pPr marL="11516495" indent="0">
              <a:buNone/>
              <a:defRPr sz="5758" b="1"/>
            </a:lvl8pPr>
            <a:lvl9pPr marL="13161709" indent="0">
              <a:buNone/>
              <a:defRPr sz="575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546795" y="12031028"/>
            <a:ext cx="19767673" cy="176588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E2E2F-59B4-4549-BFFD-C0F937677C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6786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2EC2E-BBA7-4196-B797-A722D95096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8006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12F64-162D-4D7F-AB3D-49E517EB3F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066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9338" y="2193611"/>
            <a:ext cx="15000173" cy="7677613"/>
          </a:xfrm>
        </p:spPr>
        <p:txBody>
          <a:bodyPr anchor="b"/>
          <a:lstStyle>
            <a:lvl1pPr>
              <a:defRPr sz="1151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7669" y="4752817"/>
            <a:ext cx="23546783" cy="23398480"/>
          </a:xfrm>
        </p:spPr>
        <p:txBody>
          <a:bodyPr/>
          <a:lstStyle>
            <a:lvl1pPr>
              <a:defRPr sz="11515"/>
            </a:lvl1pPr>
            <a:lvl2pPr>
              <a:defRPr sz="10076"/>
            </a:lvl2pPr>
            <a:lvl3pPr>
              <a:defRPr sz="8636"/>
            </a:lvl3pPr>
            <a:lvl4pPr>
              <a:defRPr sz="7197"/>
            </a:lvl4pPr>
            <a:lvl5pPr>
              <a:defRPr sz="7197"/>
            </a:lvl5pPr>
            <a:lvl6pPr>
              <a:defRPr sz="7197"/>
            </a:lvl6pPr>
            <a:lvl7pPr>
              <a:defRPr sz="7197"/>
            </a:lvl7pPr>
            <a:lvl8pPr>
              <a:defRPr sz="7197"/>
            </a:lvl8pPr>
            <a:lvl9pPr>
              <a:defRPr sz="719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9338" y="9871239"/>
            <a:ext cx="15000173" cy="18280066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5758"/>
            </a:lvl1pPr>
            <a:lvl2pPr marL="1645214" indent="0">
              <a:buNone/>
              <a:defRPr sz="4318"/>
            </a:lvl2pPr>
            <a:lvl3pPr marL="3290427" indent="0">
              <a:buNone/>
              <a:defRPr sz="3598"/>
            </a:lvl3pPr>
            <a:lvl4pPr marL="4935641" indent="0">
              <a:buNone/>
              <a:defRPr sz="3239"/>
            </a:lvl4pPr>
            <a:lvl5pPr marL="6580855" indent="0">
              <a:buNone/>
              <a:defRPr sz="3239"/>
            </a:lvl5pPr>
            <a:lvl6pPr marL="8226068" indent="0">
              <a:buNone/>
              <a:defRPr sz="3239"/>
            </a:lvl6pPr>
            <a:lvl7pPr marL="9871282" indent="0">
              <a:buNone/>
              <a:defRPr sz="3239"/>
            </a:lvl7pPr>
            <a:lvl8pPr marL="11516495" indent="0">
              <a:buNone/>
              <a:defRPr sz="3239"/>
            </a:lvl8pPr>
            <a:lvl9pPr marL="13161709" indent="0">
              <a:buNone/>
              <a:defRPr sz="32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0218-9096-434A-AD24-74ACA22B7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015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8F97-09D8-4098-B6D2-3E20391D9E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5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9338" y="2193608"/>
            <a:ext cx="15000173" cy="7677626"/>
          </a:xfrm>
        </p:spPr>
        <p:txBody>
          <a:bodyPr anchor="b"/>
          <a:lstStyle>
            <a:lvl1pPr>
              <a:defRPr sz="1151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7669" y="4752817"/>
            <a:ext cx="23546783" cy="23398480"/>
          </a:xfrm>
        </p:spPr>
        <p:txBody>
          <a:bodyPr rtlCol="0">
            <a:normAutofit/>
          </a:bodyPr>
          <a:lstStyle>
            <a:lvl1pPr marL="0" indent="0">
              <a:buNone/>
              <a:defRPr sz="11515"/>
            </a:lvl1pPr>
            <a:lvl2pPr marL="1645214" indent="0">
              <a:buNone/>
              <a:defRPr sz="10076"/>
            </a:lvl2pPr>
            <a:lvl3pPr marL="3290427" indent="0">
              <a:buNone/>
              <a:defRPr sz="8636"/>
            </a:lvl3pPr>
            <a:lvl4pPr marL="4935641" indent="0">
              <a:buNone/>
              <a:defRPr sz="7197"/>
            </a:lvl4pPr>
            <a:lvl5pPr marL="6580855" indent="0">
              <a:buNone/>
              <a:defRPr sz="7197"/>
            </a:lvl5pPr>
            <a:lvl6pPr marL="8226068" indent="0">
              <a:buNone/>
              <a:defRPr sz="7197"/>
            </a:lvl6pPr>
            <a:lvl7pPr marL="9871282" indent="0">
              <a:buNone/>
              <a:defRPr sz="7197"/>
            </a:lvl7pPr>
            <a:lvl8pPr marL="11516495" indent="0">
              <a:buNone/>
              <a:defRPr sz="7197"/>
            </a:lvl8pPr>
            <a:lvl9pPr marL="13161709" indent="0">
              <a:buNone/>
              <a:defRPr sz="7197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9338" y="9871234"/>
            <a:ext cx="15000173" cy="18280063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5758"/>
            </a:lvl1pPr>
            <a:lvl2pPr marL="1645214" indent="0">
              <a:buNone/>
              <a:defRPr sz="4318"/>
            </a:lvl2pPr>
            <a:lvl3pPr marL="3290427" indent="0">
              <a:buNone/>
              <a:defRPr sz="3598"/>
            </a:lvl3pPr>
            <a:lvl4pPr marL="4935641" indent="0">
              <a:buNone/>
              <a:defRPr sz="3239"/>
            </a:lvl4pPr>
            <a:lvl5pPr marL="6580855" indent="0">
              <a:buNone/>
              <a:defRPr sz="3239"/>
            </a:lvl5pPr>
            <a:lvl6pPr marL="8226068" indent="0">
              <a:buNone/>
              <a:defRPr sz="3239"/>
            </a:lvl6pPr>
            <a:lvl7pPr marL="9871282" indent="0">
              <a:buNone/>
              <a:defRPr sz="3239"/>
            </a:lvl7pPr>
            <a:lvl8pPr marL="11516495" indent="0">
              <a:buNone/>
              <a:defRPr sz="3239"/>
            </a:lvl8pPr>
            <a:lvl9pPr marL="13161709" indent="0">
              <a:buNone/>
              <a:defRPr sz="32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60DA-EBC8-4F64-A9A1-0CBE8889F8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4573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E676F-8C62-4D4C-AA28-1F1263807F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266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285276" y="1728989"/>
            <a:ext cx="10029185" cy="2788471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97720" y="1728987"/>
            <a:ext cx="29506153" cy="278847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2062D-1239-47D1-B589-B9B5CD7178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108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488" y="8216067"/>
            <a:ext cx="40116741" cy="13679858"/>
          </a:xfrm>
        </p:spPr>
        <p:txBody>
          <a:bodyPr anchor="b"/>
          <a:lstStyle>
            <a:lvl1pPr>
              <a:defRPr sz="2159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3488" y="21843157"/>
            <a:ext cx="40116741" cy="7197773"/>
          </a:xfrm>
        </p:spPr>
        <p:txBody>
          <a:bodyPr/>
          <a:lstStyle>
            <a:lvl1pPr marL="0" indent="0">
              <a:buNone/>
              <a:defRPr sz="863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45214" indent="0">
              <a:buNone/>
              <a:defRPr sz="6477">
                <a:solidFill>
                  <a:schemeClr val="tx1">
                    <a:tint val="75000"/>
                  </a:schemeClr>
                </a:solidFill>
              </a:defRPr>
            </a:lvl2pPr>
            <a:lvl3pPr marL="3290427" indent="0">
              <a:buNone/>
              <a:defRPr sz="5758">
                <a:solidFill>
                  <a:schemeClr val="tx1">
                    <a:tint val="75000"/>
                  </a:schemeClr>
                </a:solidFill>
              </a:defRPr>
            </a:lvl3pPr>
            <a:lvl4pPr marL="4935641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4pPr>
            <a:lvl5pPr marL="6580855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5pPr>
            <a:lvl6pPr marL="8226068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6pPr>
            <a:lvl7pPr marL="9871282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7pPr>
            <a:lvl8pPr marL="11516495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8pPr>
            <a:lvl9pPr marL="13161709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C5ED8-2C10-4392-A4B1-D3EB6136FB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81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24136" y="8774434"/>
            <a:ext cx="19767669" cy="20877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46783" y="8774434"/>
            <a:ext cx="19767669" cy="20877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26200-9B95-469A-AAC1-99D9A02DA1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54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4136" y="8069385"/>
            <a:ext cx="19670769" cy="396163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636" b="1"/>
            </a:lvl1pPr>
            <a:lvl2pPr marL="1645214" indent="0">
              <a:buNone/>
              <a:defRPr sz="7197" b="1"/>
            </a:lvl2pPr>
            <a:lvl3pPr marL="3290427" indent="0">
              <a:buNone/>
              <a:defRPr sz="6477" b="1"/>
            </a:lvl3pPr>
            <a:lvl4pPr marL="4935641" indent="0">
              <a:buNone/>
              <a:defRPr sz="5758" b="1"/>
            </a:lvl4pPr>
            <a:lvl5pPr marL="6580855" indent="0">
              <a:buNone/>
              <a:defRPr sz="5758" b="1"/>
            </a:lvl5pPr>
            <a:lvl6pPr marL="8226068" indent="0">
              <a:buNone/>
              <a:defRPr sz="5758" b="1"/>
            </a:lvl6pPr>
            <a:lvl7pPr marL="9871282" indent="0">
              <a:buNone/>
              <a:defRPr sz="5758" b="1"/>
            </a:lvl7pPr>
            <a:lvl8pPr marL="11516495" indent="0">
              <a:buNone/>
              <a:defRPr sz="5758" b="1"/>
            </a:lvl8pPr>
            <a:lvl9pPr marL="13161709" indent="0">
              <a:buNone/>
              <a:defRPr sz="575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4136" y="12031028"/>
            <a:ext cx="19670769" cy="176588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546795" y="8069388"/>
            <a:ext cx="19767673" cy="396163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636" b="1"/>
            </a:lvl1pPr>
            <a:lvl2pPr marL="1645214" indent="0">
              <a:buNone/>
              <a:defRPr sz="7197" b="1"/>
            </a:lvl2pPr>
            <a:lvl3pPr marL="3290427" indent="0">
              <a:buNone/>
              <a:defRPr sz="6477" b="1"/>
            </a:lvl3pPr>
            <a:lvl4pPr marL="4935641" indent="0">
              <a:buNone/>
              <a:defRPr sz="5758" b="1"/>
            </a:lvl4pPr>
            <a:lvl5pPr marL="6580855" indent="0">
              <a:buNone/>
              <a:defRPr sz="5758" b="1"/>
            </a:lvl5pPr>
            <a:lvl6pPr marL="8226068" indent="0">
              <a:buNone/>
              <a:defRPr sz="5758" b="1"/>
            </a:lvl6pPr>
            <a:lvl7pPr marL="9871282" indent="0">
              <a:buNone/>
              <a:defRPr sz="5758" b="1"/>
            </a:lvl7pPr>
            <a:lvl8pPr marL="11516495" indent="0">
              <a:buNone/>
              <a:defRPr sz="5758" b="1"/>
            </a:lvl8pPr>
            <a:lvl9pPr marL="13161709" indent="0">
              <a:buNone/>
              <a:defRPr sz="575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546795" y="12031028"/>
            <a:ext cx="19767673" cy="176588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13F46-FBDC-4C84-AC58-F0EADCF92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335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2852-F5DD-4D1D-A3F9-2F9260D563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1589A-F16B-4759-AA81-94167287D9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819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9338" y="2193611"/>
            <a:ext cx="15000173" cy="7677613"/>
          </a:xfrm>
        </p:spPr>
        <p:txBody>
          <a:bodyPr anchor="b"/>
          <a:lstStyle>
            <a:lvl1pPr>
              <a:defRPr sz="1151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7669" y="4752817"/>
            <a:ext cx="23546783" cy="23398480"/>
          </a:xfrm>
        </p:spPr>
        <p:txBody>
          <a:bodyPr/>
          <a:lstStyle>
            <a:lvl1pPr>
              <a:defRPr sz="11515"/>
            </a:lvl1pPr>
            <a:lvl2pPr>
              <a:defRPr sz="10076"/>
            </a:lvl2pPr>
            <a:lvl3pPr>
              <a:defRPr sz="8636"/>
            </a:lvl3pPr>
            <a:lvl4pPr>
              <a:defRPr sz="7197"/>
            </a:lvl4pPr>
            <a:lvl5pPr>
              <a:defRPr sz="7197"/>
            </a:lvl5pPr>
            <a:lvl6pPr>
              <a:defRPr sz="7197"/>
            </a:lvl6pPr>
            <a:lvl7pPr>
              <a:defRPr sz="7197"/>
            </a:lvl7pPr>
            <a:lvl8pPr>
              <a:defRPr sz="7197"/>
            </a:lvl8pPr>
            <a:lvl9pPr>
              <a:defRPr sz="719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9338" y="9871239"/>
            <a:ext cx="15000173" cy="18280066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5758"/>
            </a:lvl1pPr>
            <a:lvl2pPr marL="1645214" indent="0">
              <a:buNone/>
              <a:defRPr sz="4318"/>
            </a:lvl2pPr>
            <a:lvl3pPr marL="3290427" indent="0">
              <a:buNone/>
              <a:defRPr sz="3598"/>
            </a:lvl3pPr>
            <a:lvl4pPr marL="4935641" indent="0">
              <a:buNone/>
              <a:defRPr sz="3239"/>
            </a:lvl4pPr>
            <a:lvl5pPr marL="6580855" indent="0">
              <a:buNone/>
              <a:defRPr sz="3239"/>
            </a:lvl5pPr>
            <a:lvl6pPr marL="8226068" indent="0">
              <a:buNone/>
              <a:defRPr sz="3239"/>
            </a:lvl6pPr>
            <a:lvl7pPr marL="9871282" indent="0">
              <a:buNone/>
              <a:defRPr sz="3239"/>
            </a:lvl7pPr>
            <a:lvl8pPr marL="11516495" indent="0">
              <a:buNone/>
              <a:defRPr sz="3239"/>
            </a:lvl8pPr>
            <a:lvl9pPr marL="13161709" indent="0">
              <a:buNone/>
              <a:defRPr sz="32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76F62-2867-486C-AD3B-5B53A30D0C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3523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9338" y="2193608"/>
            <a:ext cx="15000173" cy="7677626"/>
          </a:xfrm>
        </p:spPr>
        <p:txBody>
          <a:bodyPr anchor="b"/>
          <a:lstStyle>
            <a:lvl1pPr>
              <a:defRPr sz="1151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7669" y="4752817"/>
            <a:ext cx="23546783" cy="23398480"/>
          </a:xfrm>
        </p:spPr>
        <p:txBody>
          <a:bodyPr rtlCol="0">
            <a:normAutofit/>
          </a:bodyPr>
          <a:lstStyle>
            <a:lvl1pPr marL="0" indent="0">
              <a:buNone/>
              <a:defRPr sz="11515"/>
            </a:lvl1pPr>
            <a:lvl2pPr marL="1645214" indent="0">
              <a:buNone/>
              <a:defRPr sz="10076"/>
            </a:lvl2pPr>
            <a:lvl3pPr marL="3290427" indent="0">
              <a:buNone/>
              <a:defRPr sz="8636"/>
            </a:lvl3pPr>
            <a:lvl4pPr marL="4935641" indent="0">
              <a:buNone/>
              <a:defRPr sz="7197"/>
            </a:lvl4pPr>
            <a:lvl5pPr marL="6580855" indent="0">
              <a:buNone/>
              <a:defRPr sz="7197"/>
            </a:lvl5pPr>
            <a:lvl6pPr marL="8226068" indent="0">
              <a:buNone/>
              <a:defRPr sz="7197"/>
            </a:lvl6pPr>
            <a:lvl7pPr marL="9871282" indent="0">
              <a:buNone/>
              <a:defRPr sz="7197"/>
            </a:lvl7pPr>
            <a:lvl8pPr marL="11516495" indent="0">
              <a:buNone/>
              <a:defRPr sz="7197"/>
            </a:lvl8pPr>
            <a:lvl9pPr marL="13161709" indent="0">
              <a:buNone/>
              <a:defRPr sz="7197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9338" y="9871234"/>
            <a:ext cx="15000173" cy="18280063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5758"/>
            </a:lvl1pPr>
            <a:lvl2pPr marL="1645214" indent="0">
              <a:buNone/>
              <a:defRPr sz="4318"/>
            </a:lvl2pPr>
            <a:lvl3pPr marL="3290427" indent="0">
              <a:buNone/>
              <a:defRPr sz="3598"/>
            </a:lvl3pPr>
            <a:lvl4pPr marL="4935641" indent="0">
              <a:buNone/>
              <a:defRPr sz="3239"/>
            </a:lvl4pPr>
            <a:lvl5pPr marL="6580855" indent="0">
              <a:buNone/>
              <a:defRPr sz="3239"/>
            </a:lvl5pPr>
            <a:lvl6pPr marL="8226068" indent="0">
              <a:buNone/>
              <a:defRPr sz="3239"/>
            </a:lvl6pPr>
            <a:lvl7pPr marL="9871282" indent="0">
              <a:buNone/>
              <a:defRPr sz="3239"/>
            </a:lvl7pPr>
            <a:lvl8pPr marL="11516495" indent="0">
              <a:buNone/>
              <a:defRPr sz="3239"/>
            </a:lvl8pPr>
            <a:lvl9pPr marL="13161709" indent="0">
              <a:buNone/>
              <a:defRPr sz="32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71E93-FEB8-4094-BB6D-1166684528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29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224245" y="1757287"/>
            <a:ext cx="40115585" cy="635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24245" y="8775529"/>
            <a:ext cx="40115585" cy="20875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5413" y="30499423"/>
            <a:ext cx="10468699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06004" y="30499423"/>
            <a:ext cx="15700162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6906" y="30499423"/>
            <a:ext cx="10462930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98AAB4-C18F-4FE2-A1E9-64F9179DE5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156687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313374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470061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626748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821520" indent="-821520" algn="l" defTabSz="3286075" rtl="0" eaLnBrk="0" fontAlgn="base" hangingPunct="0">
        <a:lnSpc>
          <a:spcPct val="90000"/>
        </a:lnSpc>
        <a:spcBef>
          <a:spcPts val="3598"/>
        </a:spcBef>
        <a:spcAft>
          <a:spcPct val="0"/>
        </a:spcAft>
        <a:buFont typeface="Wingdings 2" panose="05020102010507070707" pitchFamily="18" charset="2"/>
        <a:buChar char=""/>
        <a:defRPr kumimoji="1" sz="9939" kern="1200">
          <a:solidFill>
            <a:schemeClr val="tx1"/>
          </a:solidFill>
          <a:latin typeface="+mn-lt"/>
          <a:ea typeface="+mn-ea"/>
          <a:cs typeface="+mn-cs"/>
        </a:defRPr>
      </a:lvl1pPr>
      <a:lvl2pPr marL="2464558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sz="8568" kern="1200">
          <a:solidFill>
            <a:schemeClr val="tx1"/>
          </a:solidFill>
          <a:latin typeface="+mn-lt"/>
          <a:ea typeface="+mn-ea"/>
          <a:cs typeface="+mn-cs"/>
        </a:defRPr>
      </a:lvl2pPr>
      <a:lvl3pPr marL="4113034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sz="7197" kern="1200">
          <a:solidFill>
            <a:schemeClr val="tx1"/>
          </a:solidFill>
          <a:latin typeface="+mn-lt"/>
          <a:ea typeface="+mn-ea"/>
          <a:cs typeface="+mn-cs"/>
        </a:defRPr>
      </a:lvl3pPr>
      <a:lvl4pPr marL="5756071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99109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9048675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6pPr>
      <a:lvl7pPr marL="10693889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7pPr>
      <a:lvl8pPr marL="12339102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8pPr>
      <a:lvl9pPr marL="13984316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1pPr>
      <a:lvl2pPr marL="1645214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2pPr>
      <a:lvl3pPr marL="3290427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3pPr>
      <a:lvl4pPr marL="4935641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4pPr>
      <a:lvl5pPr marL="6580855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5pPr>
      <a:lvl6pPr marL="8226068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6pPr>
      <a:lvl7pPr marL="9871282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7pPr>
      <a:lvl8pPr marL="11516495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8pPr>
      <a:lvl9pPr marL="13161709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224245" y="1757287"/>
            <a:ext cx="40115585" cy="635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24245" y="8775529"/>
            <a:ext cx="40115585" cy="20875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5413" y="30499423"/>
            <a:ext cx="10468699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06004" y="30499423"/>
            <a:ext cx="15700162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6906" y="30499423"/>
            <a:ext cx="10462930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97228F-B04B-4D68-B9F0-C9A312CCC6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32860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156687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313374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470061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6267480" algn="l" defTabSz="3286075" rtl="0" fontAlgn="base">
        <a:lnSpc>
          <a:spcPct val="90000"/>
        </a:lnSpc>
        <a:spcBef>
          <a:spcPct val="0"/>
        </a:spcBef>
        <a:spcAft>
          <a:spcPct val="0"/>
        </a:spcAft>
        <a:defRPr kumimoji="1" sz="15765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821520" indent="-821520" algn="l" defTabSz="3286075" rtl="0" eaLnBrk="0" fontAlgn="base" hangingPunct="0">
        <a:lnSpc>
          <a:spcPct val="90000"/>
        </a:lnSpc>
        <a:spcBef>
          <a:spcPts val="3598"/>
        </a:spcBef>
        <a:spcAft>
          <a:spcPct val="0"/>
        </a:spcAft>
        <a:buFont typeface="Wingdings 2" panose="05020102010507070707" pitchFamily="18" charset="2"/>
        <a:buChar char=""/>
        <a:defRPr kumimoji="1" sz="9939" kern="1200">
          <a:solidFill>
            <a:schemeClr val="tx1"/>
          </a:solidFill>
          <a:latin typeface="+mn-lt"/>
          <a:ea typeface="+mn-ea"/>
          <a:cs typeface="+mn-cs"/>
        </a:defRPr>
      </a:lvl1pPr>
      <a:lvl2pPr marL="2464558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sz="8568" kern="1200">
          <a:solidFill>
            <a:schemeClr val="tx1"/>
          </a:solidFill>
          <a:latin typeface="+mn-lt"/>
          <a:ea typeface="+mn-ea"/>
          <a:cs typeface="+mn-cs"/>
        </a:defRPr>
      </a:lvl2pPr>
      <a:lvl3pPr marL="4113034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sz="7197" kern="1200">
          <a:solidFill>
            <a:schemeClr val="tx1"/>
          </a:solidFill>
          <a:latin typeface="+mn-lt"/>
          <a:ea typeface="+mn-ea"/>
          <a:cs typeface="+mn-cs"/>
        </a:defRPr>
      </a:lvl3pPr>
      <a:lvl4pPr marL="5756071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99109" indent="-821520" algn="l" defTabSz="3286075" rtl="0" eaLnBrk="0" fontAlgn="base" hangingPunct="0">
        <a:lnSpc>
          <a:spcPct val="90000"/>
        </a:lnSpc>
        <a:spcBef>
          <a:spcPts val="1799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9048675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6pPr>
      <a:lvl7pPr marL="10693889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7pPr>
      <a:lvl8pPr marL="12339102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8pPr>
      <a:lvl9pPr marL="13984316" indent="-822607" algn="l" defTabSz="3290427" rtl="0" eaLnBrk="1" latinLnBrk="0" hangingPunct="1">
        <a:spcBef>
          <a:spcPct val="20000"/>
        </a:spcBef>
        <a:buFont typeface="Wingdings 2" pitchFamily="18" charset="2"/>
        <a:buChar char=""/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1pPr>
      <a:lvl2pPr marL="1645214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2pPr>
      <a:lvl3pPr marL="3290427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3pPr>
      <a:lvl4pPr marL="4935641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4pPr>
      <a:lvl5pPr marL="6580855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5pPr>
      <a:lvl6pPr marL="8226068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6pPr>
      <a:lvl7pPr marL="9871282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7pPr>
      <a:lvl8pPr marL="11516495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8pPr>
      <a:lvl9pPr marL="13161709" algn="l" defTabSz="3290427" rtl="0" eaLnBrk="1" latinLnBrk="0" hangingPunct="1">
        <a:defRPr kumimoji="1" sz="64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9" name="直線コネクタ 258"/>
          <p:cNvCxnSpPr/>
          <p:nvPr/>
        </p:nvCxnSpPr>
        <p:spPr>
          <a:xfrm flipH="1" flipV="1">
            <a:off x="27107046" y="12296745"/>
            <a:ext cx="1933222" cy="2097505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直線コネクタ 259"/>
          <p:cNvCxnSpPr/>
          <p:nvPr/>
        </p:nvCxnSpPr>
        <p:spPr>
          <a:xfrm flipV="1">
            <a:off x="30227199" y="2572513"/>
            <a:ext cx="4254467" cy="3296940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直線コネクタ 260"/>
          <p:cNvCxnSpPr/>
          <p:nvPr/>
        </p:nvCxnSpPr>
        <p:spPr>
          <a:xfrm flipV="1">
            <a:off x="29517672" y="15383643"/>
            <a:ext cx="2306770" cy="1294838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線コネクタ 261"/>
          <p:cNvCxnSpPr/>
          <p:nvPr/>
        </p:nvCxnSpPr>
        <p:spPr>
          <a:xfrm>
            <a:off x="29508927" y="18933808"/>
            <a:ext cx="1855210" cy="5442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線コネクタ 262"/>
          <p:cNvCxnSpPr>
            <a:endCxn id="273" idx="1"/>
          </p:cNvCxnSpPr>
          <p:nvPr/>
        </p:nvCxnSpPr>
        <p:spPr>
          <a:xfrm>
            <a:off x="28288136" y="20301848"/>
            <a:ext cx="2181637" cy="572813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直線コネクタ 263"/>
          <p:cNvCxnSpPr/>
          <p:nvPr/>
        </p:nvCxnSpPr>
        <p:spPr>
          <a:xfrm flipH="1">
            <a:off x="23718440" y="21435059"/>
            <a:ext cx="0" cy="3073878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線コネクタ 264"/>
          <p:cNvCxnSpPr/>
          <p:nvPr/>
        </p:nvCxnSpPr>
        <p:spPr>
          <a:xfrm flipH="1">
            <a:off x="21354339" y="22469999"/>
            <a:ext cx="1414529" cy="3590727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/>
          <p:cNvCxnSpPr/>
          <p:nvPr/>
        </p:nvCxnSpPr>
        <p:spPr>
          <a:xfrm rot="16200000" flipV="1">
            <a:off x="23165635" y="14721181"/>
            <a:ext cx="3895394" cy="3568965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コネクタ 266"/>
          <p:cNvCxnSpPr/>
          <p:nvPr/>
        </p:nvCxnSpPr>
        <p:spPr>
          <a:xfrm rot="10800000">
            <a:off x="20940926" y="16277047"/>
            <a:ext cx="2219722" cy="2361175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コネクタ 267"/>
          <p:cNvCxnSpPr/>
          <p:nvPr/>
        </p:nvCxnSpPr>
        <p:spPr>
          <a:xfrm rot="10800000">
            <a:off x="19162208" y="19915573"/>
            <a:ext cx="2219722" cy="2366617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線コネクタ 268"/>
          <p:cNvCxnSpPr/>
          <p:nvPr/>
        </p:nvCxnSpPr>
        <p:spPr>
          <a:xfrm rot="10800000" flipV="1">
            <a:off x="12445073" y="25212479"/>
            <a:ext cx="1653910" cy="1093538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テキスト ボックス 21"/>
          <p:cNvSpPr txBox="1">
            <a:spLocks noChangeArrowheads="1"/>
          </p:cNvSpPr>
          <p:nvPr/>
        </p:nvSpPr>
        <p:spPr bwMode="auto">
          <a:xfrm>
            <a:off x="34213790" y="1366387"/>
            <a:ext cx="7992089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乾癬の会（北海道）</a:t>
            </a:r>
          </a:p>
        </p:txBody>
      </p:sp>
      <p:sp>
        <p:nvSpPr>
          <p:cNvPr id="4110" name="Text Box 8"/>
          <p:cNvSpPr txBox="1">
            <a:spLocks noChangeArrowheads="1"/>
          </p:cNvSpPr>
          <p:nvPr/>
        </p:nvSpPr>
        <p:spPr bwMode="auto">
          <a:xfrm>
            <a:off x="29737553" y="5396112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1" name="Text Box 9"/>
          <p:cNvSpPr txBox="1">
            <a:spLocks noChangeArrowheads="1"/>
          </p:cNvSpPr>
          <p:nvPr/>
        </p:nvSpPr>
        <p:spPr bwMode="auto">
          <a:xfrm>
            <a:off x="27493808" y="20350797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22317305" y="21920525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3" name="Text Box 9"/>
          <p:cNvSpPr txBox="1">
            <a:spLocks noChangeArrowheads="1"/>
          </p:cNvSpPr>
          <p:nvPr/>
        </p:nvSpPr>
        <p:spPr bwMode="auto">
          <a:xfrm>
            <a:off x="20924942" y="21890459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4" name="Text Box 9"/>
          <p:cNvSpPr txBox="1">
            <a:spLocks noChangeArrowheads="1"/>
          </p:cNvSpPr>
          <p:nvPr/>
        </p:nvSpPr>
        <p:spPr bwMode="auto">
          <a:xfrm>
            <a:off x="13680077" y="24771782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5" name="Text Box 9"/>
          <p:cNvSpPr txBox="1">
            <a:spLocks noChangeArrowheads="1"/>
          </p:cNvSpPr>
          <p:nvPr/>
        </p:nvSpPr>
        <p:spPr bwMode="auto">
          <a:xfrm>
            <a:off x="28534304" y="13958995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6" name="Text Box 9"/>
          <p:cNvSpPr txBox="1">
            <a:spLocks noChangeArrowheads="1"/>
          </p:cNvSpPr>
          <p:nvPr/>
        </p:nvSpPr>
        <p:spPr bwMode="auto">
          <a:xfrm>
            <a:off x="23217929" y="20869246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7" name="Text Box 9"/>
          <p:cNvSpPr txBox="1">
            <a:spLocks noChangeArrowheads="1"/>
          </p:cNvSpPr>
          <p:nvPr/>
        </p:nvSpPr>
        <p:spPr bwMode="auto">
          <a:xfrm>
            <a:off x="28872391" y="18482262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8" name="Text Box 9"/>
          <p:cNvSpPr txBox="1">
            <a:spLocks noChangeArrowheads="1"/>
          </p:cNvSpPr>
          <p:nvPr/>
        </p:nvSpPr>
        <p:spPr bwMode="auto">
          <a:xfrm>
            <a:off x="26440813" y="18061645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19" name="Text Box 9"/>
          <p:cNvSpPr txBox="1">
            <a:spLocks noChangeArrowheads="1"/>
          </p:cNvSpPr>
          <p:nvPr/>
        </p:nvSpPr>
        <p:spPr bwMode="auto">
          <a:xfrm>
            <a:off x="22703647" y="18251933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291" name="Text Box 3"/>
          <p:cNvSpPr txBox="1">
            <a:spLocks noChangeArrowheads="1"/>
          </p:cNvSpPr>
          <p:nvPr/>
        </p:nvSpPr>
        <p:spPr bwMode="auto">
          <a:xfrm>
            <a:off x="3403313" y="1586534"/>
            <a:ext cx="18007524" cy="2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64000"/>
              </a:prst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1233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全国の乾癬患者会マップ</a:t>
            </a:r>
          </a:p>
        </p:txBody>
      </p:sp>
      <p:sp>
        <p:nvSpPr>
          <p:cNvPr id="292" name="Rectangle 4"/>
          <p:cNvSpPr>
            <a:spLocks noChangeArrowheads="1"/>
          </p:cNvSpPr>
          <p:nvPr/>
        </p:nvSpPr>
        <p:spPr bwMode="auto">
          <a:xfrm>
            <a:off x="6564223" y="3751865"/>
            <a:ext cx="15064732" cy="2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6000"/>
              </a:prstClr>
            </a:outerShdw>
          </a:effectLst>
        </p:spPr>
        <p:txBody>
          <a:bodyPr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en-US" altLang="ja-JP" sz="12338" b="1" i="1" dirty="0">
                <a:solidFill>
                  <a:schemeClr val="bg1"/>
                </a:solidFill>
                <a:latin typeface="Times" charset="0"/>
                <a:ea typeface="Osaka" charset="-128"/>
                <a:cs typeface="+mn-cs"/>
              </a:rPr>
              <a:t>http://jpa1029.com/</a:t>
            </a:r>
          </a:p>
        </p:txBody>
      </p:sp>
      <p:sp>
        <p:nvSpPr>
          <p:cNvPr id="293" name="テキスト ボックス 292"/>
          <p:cNvSpPr txBox="1"/>
          <p:nvPr/>
        </p:nvSpPr>
        <p:spPr>
          <a:xfrm>
            <a:off x="4703576" y="30823765"/>
            <a:ext cx="1527050" cy="855541"/>
          </a:xfrm>
          <a:prstGeom prst="rect">
            <a:avLst/>
          </a:prstGeom>
          <a:noFill/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3598" dirty="0">
                <a:solidFill>
                  <a:schemeClr val="bg1"/>
                </a:solidFill>
                <a:latin typeface="Times"/>
                <a:ea typeface="ＭＳ Ｐゴシック" pitchFamily="50" charset="-128"/>
                <a:cs typeface="+mn-cs"/>
              </a:rPr>
              <a:t>沖縄</a:t>
            </a:r>
          </a:p>
        </p:txBody>
      </p:sp>
      <p:cxnSp>
        <p:nvCxnSpPr>
          <p:cNvPr id="294" name="直線コネクタ 293"/>
          <p:cNvCxnSpPr/>
          <p:nvPr/>
        </p:nvCxnSpPr>
        <p:spPr>
          <a:xfrm flipV="1">
            <a:off x="30416780" y="12190055"/>
            <a:ext cx="2894343" cy="2372056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4" name="Text Box 9"/>
          <p:cNvSpPr txBox="1">
            <a:spLocks noChangeArrowheads="1"/>
          </p:cNvSpPr>
          <p:nvPr/>
        </p:nvSpPr>
        <p:spPr bwMode="auto">
          <a:xfrm>
            <a:off x="29791121" y="14203038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25" name="Text Box 9"/>
          <p:cNvSpPr txBox="1">
            <a:spLocks noChangeArrowheads="1"/>
          </p:cNvSpPr>
          <p:nvPr/>
        </p:nvSpPr>
        <p:spPr bwMode="auto">
          <a:xfrm>
            <a:off x="28908337" y="16308525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cxnSp>
        <p:nvCxnSpPr>
          <p:cNvPr id="299" name="直線コネクタ 298"/>
          <p:cNvCxnSpPr/>
          <p:nvPr/>
        </p:nvCxnSpPr>
        <p:spPr>
          <a:xfrm flipV="1">
            <a:off x="28630885" y="17445588"/>
            <a:ext cx="3101082" cy="712707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7" name="Text Box 9"/>
          <p:cNvSpPr txBox="1">
            <a:spLocks noChangeArrowheads="1"/>
          </p:cNvSpPr>
          <p:nvPr/>
        </p:nvSpPr>
        <p:spPr bwMode="auto">
          <a:xfrm>
            <a:off x="27983453" y="17772003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cxnSp>
        <p:nvCxnSpPr>
          <p:cNvPr id="302" name="直線コネクタ 301"/>
          <p:cNvCxnSpPr/>
          <p:nvPr/>
        </p:nvCxnSpPr>
        <p:spPr>
          <a:xfrm flipH="1">
            <a:off x="16618919" y="24525729"/>
            <a:ext cx="1294838" cy="3307821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正方形/長方形 302"/>
          <p:cNvSpPr/>
          <p:nvPr/>
        </p:nvSpPr>
        <p:spPr>
          <a:xfrm>
            <a:off x="29621040" y="30747585"/>
            <a:ext cx="15025939" cy="1778550"/>
          </a:xfrm>
          <a:prstGeom prst="rect">
            <a:avLst/>
          </a:prstGeom>
          <a:effectLst>
            <a:outerShdw blurRad="50800" dist="38100" dir="2700000" algn="tl" rotWithShape="0">
              <a:schemeClr val="tx1">
                <a:alpha val="43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9596" dirty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日本</a:t>
            </a:r>
            <a:r>
              <a:rPr lang="zh-TW" altLang="en-US" sz="9596" dirty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乾癬患者連合会</a:t>
            </a:r>
            <a:r>
              <a:rPr lang="en-US" altLang="zh-TW" sz="9596" dirty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(JPA)</a:t>
            </a:r>
            <a:endParaRPr lang="ja-JP" altLang="en-US" sz="9596" dirty="0">
              <a:solidFill>
                <a:schemeClr val="bg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4130" name="Text Box 9"/>
          <p:cNvSpPr txBox="1">
            <a:spLocks noChangeArrowheads="1"/>
          </p:cNvSpPr>
          <p:nvPr/>
        </p:nvSpPr>
        <p:spPr bwMode="auto">
          <a:xfrm>
            <a:off x="17434978" y="24014323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cxnSp>
        <p:nvCxnSpPr>
          <p:cNvPr id="309" name="直線コネクタ 308"/>
          <p:cNvCxnSpPr/>
          <p:nvPr/>
        </p:nvCxnSpPr>
        <p:spPr>
          <a:xfrm flipH="1" flipV="1">
            <a:off x="12717113" y="21461689"/>
            <a:ext cx="1615421" cy="1713926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4" name="Text Box 9"/>
          <p:cNvSpPr txBox="1">
            <a:spLocks noChangeArrowheads="1"/>
          </p:cNvSpPr>
          <p:nvPr/>
        </p:nvSpPr>
        <p:spPr bwMode="auto">
          <a:xfrm>
            <a:off x="13777588" y="22691409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cxnSp>
        <p:nvCxnSpPr>
          <p:cNvPr id="311" name="直線コネクタ 310"/>
          <p:cNvCxnSpPr/>
          <p:nvPr/>
        </p:nvCxnSpPr>
        <p:spPr>
          <a:xfrm flipV="1">
            <a:off x="30823131" y="9492362"/>
            <a:ext cx="2063649" cy="2804383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直線コネクタ 313"/>
          <p:cNvCxnSpPr/>
          <p:nvPr/>
        </p:nvCxnSpPr>
        <p:spPr>
          <a:xfrm>
            <a:off x="28021535" y="20954709"/>
            <a:ext cx="0" cy="2181637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7" name="Text Box 9"/>
          <p:cNvSpPr txBox="1">
            <a:spLocks noChangeArrowheads="1"/>
          </p:cNvSpPr>
          <p:nvPr/>
        </p:nvSpPr>
        <p:spPr bwMode="auto">
          <a:xfrm>
            <a:off x="27765833" y="19899238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317" name="テキスト ボックス 24"/>
          <p:cNvSpPr txBox="1">
            <a:spLocks noChangeArrowheads="1"/>
          </p:cNvSpPr>
          <p:nvPr/>
        </p:nvSpPr>
        <p:spPr bwMode="auto">
          <a:xfrm>
            <a:off x="32558921" y="21063506"/>
            <a:ext cx="6581319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東京乾癬の会</a:t>
            </a:r>
            <a:r>
              <a:rPr lang="en-US" altLang="ja-JP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P-PAT</a:t>
            </a:r>
            <a:endParaRPr lang="ja-JP" altLang="en-US" sz="5483" dirty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</p:txBody>
      </p:sp>
      <p:cxnSp>
        <p:nvCxnSpPr>
          <p:cNvPr id="319" name="直線コネクタ 318"/>
          <p:cNvCxnSpPr/>
          <p:nvPr/>
        </p:nvCxnSpPr>
        <p:spPr>
          <a:xfrm flipH="1" flipV="1">
            <a:off x="11541951" y="22813219"/>
            <a:ext cx="1175147" cy="1251314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0" name="Text Box 9"/>
          <p:cNvSpPr txBox="1">
            <a:spLocks noChangeArrowheads="1"/>
          </p:cNvSpPr>
          <p:nvPr/>
        </p:nvSpPr>
        <p:spPr bwMode="auto">
          <a:xfrm>
            <a:off x="12287297" y="23678258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4141" name="Text Box 9"/>
          <p:cNvSpPr txBox="1">
            <a:spLocks noChangeArrowheads="1"/>
          </p:cNvSpPr>
          <p:nvPr/>
        </p:nvSpPr>
        <p:spPr bwMode="auto">
          <a:xfrm>
            <a:off x="30208357" y="11937670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271" name="テキスト ボックス 22"/>
          <p:cNvSpPr txBox="1">
            <a:spLocks noChangeArrowheads="1"/>
          </p:cNvSpPr>
          <p:nvPr/>
        </p:nvSpPr>
        <p:spPr bwMode="auto">
          <a:xfrm>
            <a:off x="21064675" y="11279533"/>
            <a:ext cx="6233467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山形乾癬友の会</a:t>
            </a:r>
          </a:p>
        </p:txBody>
      </p:sp>
      <p:sp>
        <p:nvSpPr>
          <p:cNvPr id="273" name="テキスト ボックス 24"/>
          <p:cNvSpPr txBox="1">
            <a:spLocks noChangeArrowheads="1"/>
          </p:cNvSpPr>
          <p:nvPr/>
        </p:nvSpPr>
        <p:spPr bwMode="auto">
          <a:xfrm>
            <a:off x="30469773" y="20301850"/>
            <a:ext cx="7640904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特定非営利活動法人</a:t>
            </a:r>
          </a:p>
        </p:txBody>
      </p:sp>
      <p:sp>
        <p:nvSpPr>
          <p:cNvPr id="274" name="テキスト ボックス 25"/>
          <p:cNvSpPr txBox="1">
            <a:spLocks noChangeArrowheads="1"/>
          </p:cNvSpPr>
          <p:nvPr/>
        </p:nvSpPr>
        <p:spPr bwMode="auto">
          <a:xfrm>
            <a:off x="23198666" y="24482998"/>
            <a:ext cx="14678086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あいち乾癬患者友の会（あいかん友の会）</a:t>
            </a:r>
          </a:p>
        </p:txBody>
      </p:sp>
      <p:sp>
        <p:nvSpPr>
          <p:cNvPr id="275" name="テキスト ボックス 26"/>
          <p:cNvSpPr txBox="1">
            <a:spLocks noChangeArrowheads="1"/>
          </p:cNvSpPr>
          <p:nvPr/>
        </p:nvSpPr>
        <p:spPr bwMode="auto">
          <a:xfrm>
            <a:off x="20712374" y="25870312"/>
            <a:ext cx="11863213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三重県乾癬の会（ひまわりの会）</a:t>
            </a:r>
          </a:p>
        </p:txBody>
      </p:sp>
      <p:sp>
        <p:nvSpPr>
          <p:cNvPr id="276" name="テキスト ボックス 27"/>
          <p:cNvSpPr txBox="1">
            <a:spLocks noChangeArrowheads="1"/>
          </p:cNvSpPr>
          <p:nvPr/>
        </p:nvSpPr>
        <p:spPr bwMode="auto">
          <a:xfrm>
            <a:off x="14929178" y="15455521"/>
            <a:ext cx="6233467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北陸乾癬友の会</a:t>
            </a:r>
          </a:p>
        </p:txBody>
      </p:sp>
      <p:sp>
        <p:nvSpPr>
          <p:cNvPr id="277" name="テキスト ボックス 28"/>
          <p:cNvSpPr txBox="1">
            <a:spLocks noChangeArrowheads="1"/>
          </p:cNvSpPr>
          <p:nvPr/>
        </p:nvSpPr>
        <p:spPr bwMode="auto">
          <a:xfrm>
            <a:off x="8607662" y="18843784"/>
            <a:ext cx="11159495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大阪乾癬患者友の会（梯の会）</a:t>
            </a:r>
          </a:p>
        </p:txBody>
      </p:sp>
      <p:sp>
        <p:nvSpPr>
          <p:cNvPr id="278" name="テキスト ボックス 29"/>
          <p:cNvSpPr txBox="1">
            <a:spLocks noChangeArrowheads="1"/>
          </p:cNvSpPr>
          <p:nvPr/>
        </p:nvSpPr>
        <p:spPr bwMode="auto">
          <a:xfrm>
            <a:off x="3498570" y="25733206"/>
            <a:ext cx="9752059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大分乾癬友の会（華の会）</a:t>
            </a:r>
          </a:p>
        </p:txBody>
      </p:sp>
      <p:sp>
        <p:nvSpPr>
          <p:cNvPr id="279" name="テキスト ボックス 30"/>
          <p:cNvSpPr txBox="1">
            <a:spLocks noChangeArrowheads="1"/>
          </p:cNvSpPr>
          <p:nvPr/>
        </p:nvSpPr>
        <p:spPr bwMode="auto">
          <a:xfrm>
            <a:off x="31385913" y="18346250"/>
            <a:ext cx="6233467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茨城県乾癬の会</a:t>
            </a:r>
          </a:p>
        </p:txBody>
      </p:sp>
      <p:sp>
        <p:nvSpPr>
          <p:cNvPr id="290" name="テキスト ボックス 30"/>
          <p:cNvSpPr txBox="1">
            <a:spLocks noChangeArrowheads="1"/>
          </p:cNvSpPr>
          <p:nvPr/>
        </p:nvSpPr>
        <p:spPr bwMode="auto">
          <a:xfrm>
            <a:off x="31916929" y="14388030"/>
            <a:ext cx="5529749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福島乾癬の会</a:t>
            </a:r>
          </a:p>
        </p:txBody>
      </p:sp>
      <p:sp>
        <p:nvSpPr>
          <p:cNvPr id="295" name="テキスト ボックス 30"/>
          <p:cNvSpPr txBox="1">
            <a:spLocks noChangeArrowheads="1"/>
          </p:cNvSpPr>
          <p:nvPr/>
        </p:nvSpPr>
        <p:spPr bwMode="auto">
          <a:xfrm>
            <a:off x="32886780" y="11373996"/>
            <a:ext cx="9045134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宮城かん</a:t>
            </a:r>
            <a:r>
              <a:rPr lang="ja-JP" altLang="en-US" sz="5483" dirty="0" err="1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せんの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会（</a:t>
            </a:r>
            <a:r>
              <a:rPr lang="en-US" altLang="ja-JP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MKK)</a:t>
            </a:r>
          </a:p>
        </p:txBody>
      </p:sp>
      <p:sp>
        <p:nvSpPr>
          <p:cNvPr id="297" name="テキスト ボックス 30"/>
          <p:cNvSpPr txBox="1">
            <a:spLocks noChangeArrowheads="1"/>
          </p:cNvSpPr>
          <p:nvPr/>
        </p:nvSpPr>
        <p:spPr bwMode="auto">
          <a:xfrm>
            <a:off x="31508909" y="16531585"/>
            <a:ext cx="6937186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とちぎ乾癬友の会</a:t>
            </a:r>
          </a:p>
        </p:txBody>
      </p:sp>
      <p:sp>
        <p:nvSpPr>
          <p:cNvPr id="301" name="テキスト ボックス 30"/>
          <p:cNvSpPr txBox="1">
            <a:spLocks noChangeArrowheads="1"/>
          </p:cNvSpPr>
          <p:nvPr/>
        </p:nvSpPr>
        <p:spPr bwMode="auto">
          <a:xfrm>
            <a:off x="15840003" y="28179748"/>
            <a:ext cx="13270650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高知乾癬患者友の会（とさあいの会）</a:t>
            </a:r>
          </a:p>
        </p:txBody>
      </p:sp>
      <p:sp>
        <p:nvSpPr>
          <p:cNvPr id="308" name="テキスト ボックス 29"/>
          <p:cNvSpPr txBox="1">
            <a:spLocks noChangeArrowheads="1"/>
          </p:cNvSpPr>
          <p:nvPr/>
        </p:nvSpPr>
        <p:spPr bwMode="auto">
          <a:xfrm>
            <a:off x="2365583" y="21960414"/>
            <a:ext cx="11159495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ふくおか乾癬友の会（空の会）</a:t>
            </a:r>
          </a:p>
        </p:txBody>
      </p:sp>
      <p:sp>
        <p:nvSpPr>
          <p:cNvPr id="313" name="テキスト ボックス 24"/>
          <p:cNvSpPr txBox="1">
            <a:spLocks noChangeArrowheads="1"/>
          </p:cNvSpPr>
          <p:nvPr/>
        </p:nvSpPr>
        <p:spPr bwMode="auto">
          <a:xfrm>
            <a:off x="27363252" y="22940488"/>
            <a:ext cx="6937186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神奈川乾癬友の会</a:t>
            </a:r>
          </a:p>
        </p:txBody>
      </p:sp>
      <p:sp>
        <p:nvSpPr>
          <p:cNvPr id="318" name="テキスト ボックス 30"/>
          <p:cNvSpPr txBox="1">
            <a:spLocks noChangeArrowheads="1"/>
          </p:cNvSpPr>
          <p:nvPr/>
        </p:nvSpPr>
        <p:spPr bwMode="auto">
          <a:xfrm>
            <a:off x="9289599" y="20250734"/>
            <a:ext cx="6233467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山口乾癬患者会</a:t>
            </a:r>
          </a:p>
        </p:txBody>
      </p:sp>
      <p:sp>
        <p:nvSpPr>
          <p:cNvPr id="322" name="テキスト ボックス 30"/>
          <p:cNvSpPr txBox="1">
            <a:spLocks noChangeArrowheads="1"/>
          </p:cNvSpPr>
          <p:nvPr/>
        </p:nvSpPr>
        <p:spPr bwMode="auto">
          <a:xfrm>
            <a:off x="32354431" y="8589010"/>
            <a:ext cx="13974369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いわて乾癬友の会（イーハトーブの会）</a:t>
            </a:r>
          </a:p>
        </p:txBody>
      </p:sp>
      <p:sp>
        <p:nvSpPr>
          <p:cNvPr id="272" name="テキスト ボックス 23"/>
          <p:cNvSpPr txBox="1">
            <a:spLocks noChangeArrowheads="1"/>
          </p:cNvSpPr>
          <p:nvPr/>
        </p:nvSpPr>
        <p:spPr bwMode="auto">
          <a:xfrm>
            <a:off x="13525078" y="13633097"/>
            <a:ext cx="11863213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群馬乾癬友の会（からっ風の会）</a:t>
            </a:r>
          </a:p>
        </p:txBody>
      </p:sp>
      <p:cxnSp>
        <p:nvCxnSpPr>
          <p:cNvPr id="68" name="直線コネクタ 67"/>
          <p:cNvCxnSpPr>
            <a:endCxn id="70" idx="3"/>
          </p:cNvCxnSpPr>
          <p:nvPr/>
        </p:nvCxnSpPr>
        <p:spPr>
          <a:xfrm flipV="1">
            <a:off x="11300407" y="28006724"/>
            <a:ext cx="986889" cy="21618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2" name="Text Box 9"/>
          <p:cNvSpPr txBox="1">
            <a:spLocks noChangeArrowheads="1"/>
          </p:cNvSpPr>
          <p:nvPr/>
        </p:nvSpPr>
        <p:spPr bwMode="auto">
          <a:xfrm>
            <a:off x="11851607" y="27592098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70" name="テキスト ボックス 30"/>
          <p:cNvSpPr txBox="1">
            <a:spLocks noChangeArrowheads="1"/>
          </p:cNvSpPr>
          <p:nvPr/>
        </p:nvSpPr>
        <p:spPr bwMode="auto">
          <a:xfrm>
            <a:off x="2104357" y="27433913"/>
            <a:ext cx="10182939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squar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鹿児島乾癬患者会（</a:t>
            </a:r>
            <a:r>
              <a:rPr lang="en-US" altLang="ja-JP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KAPPA)</a:t>
            </a:r>
            <a:endParaRPr lang="ja-JP" altLang="en-US" sz="5483" dirty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</p:txBody>
      </p:sp>
      <p:cxnSp>
        <p:nvCxnSpPr>
          <p:cNvPr id="69" name="直線コネクタ 68"/>
          <p:cNvCxnSpPr>
            <a:endCxn id="73" idx="1"/>
          </p:cNvCxnSpPr>
          <p:nvPr/>
        </p:nvCxnSpPr>
        <p:spPr>
          <a:xfrm flipV="1">
            <a:off x="30006620" y="6548060"/>
            <a:ext cx="5353449" cy="3545630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5" name="Text Box 9"/>
          <p:cNvSpPr txBox="1">
            <a:spLocks noChangeArrowheads="1"/>
          </p:cNvSpPr>
          <p:nvPr/>
        </p:nvSpPr>
        <p:spPr bwMode="auto">
          <a:xfrm>
            <a:off x="29391843" y="9734631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73" name="テキスト ボックス 30"/>
          <p:cNvSpPr txBox="1">
            <a:spLocks noChangeArrowheads="1"/>
          </p:cNvSpPr>
          <p:nvPr/>
        </p:nvSpPr>
        <p:spPr bwMode="auto">
          <a:xfrm>
            <a:off x="35360069" y="5975249"/>
            <a:ext cx="7640904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青森乾癬患者友の会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8614" y="28186527"/>
            <a:ext cx="8061545" cy="2686549"/>
          </a:xfrm>
          <a:prstGeom prst="rect">
            <a:avLst/>
          </a:prstGeom>
        </p:spPr>
      </p:pic>
      <p:sp>
        <p:nvSpPr>
          <p:cNvPr id="72" name="テキスト ボックス 26"/>
          <p:cNvSpPr txBox="1">
            <a:spLocks noChangeArrowheads="1"/>
          </p:cNvSpPr>
          <p:nvPr/>
        </p:nvSpPr>
        <p:spPr bwMode="auto">
          <a:xfrm>
            <a:off x="13837234" y="29334467"/>
            <a:ext cx="10455777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愛媛乾癬患者の会（媛の会）</a:t>
            </a:r>
          </a:p>
        </p:txBody>
      </p:sp>
      <p:cxnSp>
        <p:nvCxnSpPr>
          <p:cNvPr id="74" name="直線コネクタ 73"/>
          <p:cNvCxnSpPr/>
          <p:nvPr/>
        </p:nvCxnSpPr>
        <p:spPr>
          <a:xfrm flipH="1">
            <a:off x="14498154" y="24263329"/>
            <a:ext cx="2061547" cy="5266472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16100414" y="23739432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19065053" y="23353980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76" name="テキスト ボックス 26"/>
          <p:cNvSpPr txBox="1">
            <a:spLocks noChangeArrowheads="1"/>
          </p:cNvSpPr>
          <p:nvPr/>
        </p:nvSpPr>
        <p:spPr bwMode="auto">
          <a:xfrm>
            <a:off x="17613892" y="27025030"/>
            <a:ext cx="11863213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徳島乾癬患者友の会（皮新の会）</a:t>
            </a:r>
          </a:p>
        </p:txBody>
      </p:sp>
      <p:cxnSp>
        <p:nvCxnSpPr>
          <p:cNvPr id="77" name="直線コネクタ 76"/>
          <p:cNvCxnSpPr/>
          <p:nvPr/>
        </p:nvCxnSpPr>
        <p:spPr>
          <a:xfrm flipH="1">
            <a:off x="18204560" y="23942711"/>
            <a:ext cx="1294838" cy="3307821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28407272" y="11965378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sp>
        <p:nvSpPr>
          <p:cNvPr id="79" name="テキスト ボックス 22"/>
          <p:cNvSpPr txBox="1">
            <a:spLocks noChangeArrowheads="1"/>
          </p:cNvSpPr>
          <p:nvPr/>
        </p:nvSpPr>
        <p:spPr bwMode="auto">
          <a:xfrm>
            <a:off x="16207574" y="9590434"/>
            <a:ext cx="13270650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あきた乾癬友の</a:t>
            </a:r>
            <a:r>
              <a:rPr lang="ja-JP" altLang="en-US" sz="5483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会</a:t>
            </a:r>
            <a:r>
              <a:rPr lang="ja-JP" altLang="en-US" sz="5483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（秋田いなほの会）</a:t>
            </a:r>
            <a:endParaRPr lang="ja-JP" altLang="en-US" sz="5483" dirty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 flipH="1" flipV="1">
            <a:off x="27589814" y="10986190"/>
            <a:ext cx="1207908" cy="1310556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9">
            <a:extLst>
              <a:ext uri="{FF2B5EF4-FFF2-40B4-BE49-F238E27FC236}">
                <a16:creationId xmlns:a16="http://schemas.microsoft.com/office/drawing/2014/main" id="{4ABAB3F4-E2FC-4D5E-A506-F31445996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8729" y="21209284"/>
            <a:ext cx="1042943" cy="82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8941" tIns="149472" rIns="298941" bIns="149472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altLang="ja-JP" sz="3427" dirty="0">
                <a:solidFill>
                  <a:srgbClr val="FF0000"/>
                </a:solidFill>
              </a:rPr>
              <a:t>●</a:t>
            </a: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0D60B114-E1CB-4CD9-8005-DB2F75565C7F}"/>
              </a:ext>
            </a:extLst>
          </p:cNvPr>
          <p:cNvCxnSpPr>
            <a:cxnSpLocks/>
          </p:cNvCxnSpPr>
          <p:nvPr/>
        </p:nvCxnSpPr>
        <p:spPr>
          <a:xfrm flipH="1" flipV="1">
            <a:off x="19314608" y="18226474"/>
            <a:ext cx="2235523" cy="3253547"/>
          </a:xfrm>
          <a:prstGeom prst="line">
            <a:avLst/>
          </a:prstGeom>
          <a:ln w="12700">
            <a:solidFill>
              <a:schemeClr val="accent4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28">
            <a:extLst>
              <a:ext uri="{FF2B5EF4-FFF2-40B4-BE49-F238E27FC236}">
                <a16:creationId xmlns:a16="http://schemas.microsoft.com/office/drawing/2014/main" id="{CEF7EFBF-C546-4096-9671-5837CE5FD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0062" y="17154684"/>
            <a:ext cx="11848787" cy="114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" dist="25400" dir="2700000" algn="tl" rotWithShape="0">
              <a:schemeClr val="tx1">
                <a:alpha val="57000"/>
              </a:schemeClr>
            </a:outerShdw>
          </a:effectLst>
        </p:spPr>
        <p:txBody>
          <a:bodyPr wrap="none" lIns="298941" tIns="149472" rIns="298941" bIns="149472">
            <a:spAutoFit/>
          </a:bodyPr>
          <a:lstStyle/>
          <a:p>
            <a:pPr eaLnBrk="1" hangingPunct="1">
              <a:defRPr/>
            </a:pPr>
            <a:r>
              <a:rPr lang="ja-JP" altLang="en-US" sz="5483" dirty="0">
                <a:solidFill>
                  <a:srgbClr val="FFFF00"/>
                </a:solidFill>
                <a:latin typeface="HG創英角ｺﾞｼｯｸUB" pitchFamily="49" charset="-128"/>
                <a:ea typeface="HG創英角ｺﾞｼｯｸUB" pitchFamily="49" charset="-128"/>
              </a:rPr>
              <a:t>■</a:t>
            </a:r>
            <a:r>
              <a:rPr lang="ja-JP" altLang="en-US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京都乾癬の会</a:t>
            </a:r>
            <a:r>
              <a:rPr lang="en-US" altLang="ja-JP" sz="5483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Psoriasis of KYOTO</a:t>
            </a:r>
            <a:endParaRPr lang="ja-JP" altLang="en-US" sz="5483" dirty="0">
              <a:solidFill>
                <a:schemeClr val="bg1"/>
              </a:solidFill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994</TotalTime>
  <Words>259</Words>
  <Application>Microsoft Office PowerPoint</Application>
  <PresentationFormat>ユーザー設定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HGS創英角ｺﾞｼｯｸUB</vt:lpstr>
      <vt:lpstr>HG創英角ｺﾞｼｯｸUB</vt:lpstr>
      <vt:lpstr>ＭＳ Ｐゴシック</vt:lpstr>
      <vt:lpstr>Osaka</vt:lpstr>
      <vt:lpstr>Calibri</vt:lpstr>
      <vt:lpstr>Calibri Light</vt:lpstr>
      <vt:lpstr>Times</vt:lpstr>
      <vt:lpstr>Wingdings 2</vt:lpstr>
      <vt:lpstr>HDOfficeLightV0</vt:lpstr>
      <vt:lpstr>1_HDOfficeLightV0</vt:lpstr>
      <vt:lpstr>PowerPoint プレゼンテーション</vt:lpstr>
    </vt:vector>
  </TitlesOfParts>
  <Company>OUMD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Nishida</dc:creator>
  <cp:lastModifiedBy>milk</cp:lastModifiedBy>
  <cp:revision>181</cp:revision>
  <cp:lastPrinted>2018-12-06T23:01:49Z</cp:lastPrinted>
  <dcterms:created xsi:type="dcterms:W3CDTF">2005-02-25T02:38:33Z</dcterms:created>
  <dcterms:modified xsi:type="dcterms:W3CDTF">2020-09-14T12:51:16Z</dcterms:modified>
</cp:coreProperties>
</file>